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1/03/2016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04664"/>
            <a:ext cx="331236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 smtClean="0">
                <a:solidFill>
                  <a:schemeClr val="bg1"/>
                </a:solidFill>
              </a:rPr>
              <a:t>Today you are going to write a narrative or story.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Part of your idea is this girl in the jar.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Who is she?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Why is she there?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How did she get there?</a:t>
            </a:r>
          </a:p>
          <a:p>
            <a:endParaRPr lang="en-AU" sz="2000" b="1" dirty="0" smtClean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What will happen to her?</a:t>
            </a:r>
            <a:endParaRPr lang="en-AU" sz="2000" b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836712"/>
            <a:ext cx="47625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757"/>
            <a:ext cx="3744416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300" b="1" u="sng" dirty="0" smtClean="0">
                <a:solidFill>
                  <a:schemeClr val="bg1"/>
                </a:solidFill>
              </a:rPr>
              <a:t>Think about: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characters and where they 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 smtClean="0">
                <a:solidFill>
                  <a:schemeClr val="bg1"/>
                </a:solidFill>
              </a:rPr>
              <a:t>the complication or problem to be solved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h</a:t>
            </a:r>
            <a:r>
              <a:rPr lang="en-AU" sz="2300" dirty="0" smtClean="0">
                <a:solidFill>
                  <a:schemeClr val="bg1"/>
                </a:solidFill>
              </a:rPr>
              <a:t>ow the story will end.</a:t>
            </a:r>
          </a:p>
          <a:p>
            <a:endParaRPr lang="en-AU" sz="2300" dirty="0" smtClean="0">
              <a:solidFill>
                <a:schemeClr val="bg1"/>
              </a:solidFill>
            </a:endParaRPr>
          </a:p>
          <a:p>
            <a:r>
              <a:rPr lang="en-AU" sz="2300" b="1" u="sng" dirty="0" smtClean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w</a:t>
            </a:r>
            <a:r>
              <a:rPr lang="en-AU" sz="2300" dirty="0" smtClean="0">
                <a:solidFill>
                  <a:schemeClr val="bg1"/>
                </a:solidFill>
              </a:rPr>
              <a:t>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p</a:t>
            </a:r>
            <a:r>
              <a:rPr lang="en-AU" sz="2300" dirty="0" smtClean="0">
                <a:solidFill>
                  <a:schemeClr val="bg1"/>
                </a:solidFill>
              </a:rPr>
              <a:t>ay attention to the words you choose, your spelling and punctuation (capitals, full stops </a:t>
            </a:r>
            <a:r>
              <a:rPr lang="en-AU" sz="2300" dirty="0" err="1" smtClean="0">
                <a:solidFill>
                  <a:schemeClr val="bg1"/>
                </a:solidFill>
              </a:rPr>
              <a:t>etc</a:t>
            </a:r>
            <a:r>
              <a:rPr lang="en-AU" sz="2300" dirty="0" smtClean="0">
                <a:solidFill>
                  <a:schemeClr val="bg1"/>
                </a:solidFill>
              </a:rPr>
              <a:t>),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300" dirty="0">
                <a:solidFill>
                  <a:schemeClr val="bg1"/>
                </a:solidFill>
              </a:rPr>
              <a:t>c</a:t>
            </a:r>
            <a:r>
              <a:rPr lang="en-AU" sz="2300" dirty="0" smtClean="0">
                <a:solidFill>
                  <a:schemeClr val="bg1"/>
                </a:solidFill>
              </a:rPr>
              <a:t>heck and edit your writing when you are finished.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3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836712"/>
            <a:ext cx="4762500" cy="432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35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7&quot;/&gt;&lt;/object&gt;&lt;object type=&quot;3&quot; unique_id=&quot;10006&quot;&gt;&lt;property id=&quot;20148&quot; value=&quot;5&quot;/&gt;&lt;property id=&quot;20300&quot; value=&quot;Slide 2&quot;/&gt;&lt;property id=&quot;20307&quot; value=&quot;25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44</TotalTime>
  <Words>108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Tradeshow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10</cp:revision>
  <dcterms:created xsi:type="dcterms:W3CDTF">2014-02-02T22:11:09Z</dcterms:created>
  <dcterms:modified xsi:type="dcterms:W3CDTF">2016-03-01T05:21:03Z</dcterms:modified>
</cp:coreProperties>
</file>